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6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CA183-B5E0-BD4B-9343-9497390FF869}" type="datetimeFigureOut">
              <a:rPr lang="en-US" smtClean="0"/>
              <a:t>12/7/17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AC19-A854-1744-A30B-4A81DE954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405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CA183-B5E0-BD4B-9343-9497390FF869}" type="datetimeFigureOut">
              <a:rPr lang="en-US" smtClean="0"/>
              <a:t>12/7/17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AC19-A854-1744-A30B-4A81DE954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08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CA183-B5E0-BD4B-9343-9497390FF869}" type="datetimeFigureOut">
              <a:rPr lang="en-US" smtClean="0"/>
              <a:t>12/7/17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AC19-A854-1744-A30B-4A81DE954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73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CA183-B5E0-BD4B-9343-9497390FF869}" type="datetimeFigureOut">
              <a:rPr lang="en-US" smtClean="0"/>
              <a:t>12/7/17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AC19-A854-1744-A30B-4A81DE954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095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CA183-B5E0-BD4B-9343-9497390FF869}" type="datetimeFigureOut">
              <a:rPr lang="en-US" smtClean="0"/>
              <a:t>12/7/17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AC19-A854-1744-A30B-4A81DE954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894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CA183-B5E0-BD4B-9343-9497390FF869}" type="datetimeFigureOut">
              <a:rPr lang="en-US" smtClean="0"/>
              <a:t>12/7/17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AC19-A854-1744-A30B-4A81DE954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79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CA183-B5E0-BD4B-9343-9497390FF869}" type="datetimeFigureOut">
              <a:rPr lang="en-US" smtClean="0"/>
              <a:t>12/7/17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AC19-A854-1744-A30B-4A81DE954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483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CA183-B5E0-BD4B-9343-9497390FF869}" type="datetimeFigureOut">
              <a:rPr lang="en-US" smtClean="0"/>
              <a:t>12/7/17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AC19-A854-1744-A30B-4A81DE954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309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CA183-B5E0-BD4B-9343-9497390FF869}" type="datetimeFigureOut">
              <a:rPr lang="en-US" smtClean="0"/>
              <a:t>12/7/17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AC19-A854-1744-A30B-4A81DE954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142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CA183-B5E0-BD4B-9343-9497390FF869}" type="datetimeFigureOut">
              <a:rPr lang="en-US" smtClean="0"/>
              <a:t>12/7/17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AC19-A854-1744-A30B-4A81DE954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764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CA183-B5E0-BD4B-9343-9497390FF869}" type="datetimeFigureOut">
              <a:rPr lang="en-US" smtClean="0"/>
              <a:t>12/7/17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AC19-A854-1744-A30B-4A81DE954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078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CA183-B5E0-BD4B-9343-9497390FF869}" type="datetimeFigureOut">
              <a:rPr lang="en-US" smtClean="0"/>
              <a:t>12/7/17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BAC19-A854-1744-A30B-4A81DE954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765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the “Robber Barons” of the Gilded Age gain so much wealth?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Business Integration Models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095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used a range of strategies: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445" y="1600200"/>
            <a:ext cx="8830252" cy="506693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Created products that were important to the growth of the U.S. (high demand for products)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Took advantage of lack of business regulations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Paid their workers very little (high supply of low-skilled labor)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Dominated their industries by eliminating competition and forming trusts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dirty="0" smtClean="0"/>
              <a:t>Vertical integration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dirty="0" smtClean="0"/>
              <a:t>Horizontal integration</a:t>
            </a:r>
          </a:p>
          <a:p>
            <a:pPr marL="40005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522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or Horizontal Integration?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39860"/>
            <a:ext cx="8229600" cy="3586303"/>
          </a:xfrm>
        </p:spPr>
        <p:txBody>
          <a:bodyPr/>
          <a:lstStyle/>
          <a:p>
            <a:pPr marL="0" lvl="0" indent="0">
              <a:buNone/>
            </a:pPr>
            <a:r>
              <a:rPr lang="en-US" sz="4000" dirty="0"/>
              <a:t>McDonald’s, Burger King, and Wendy’s merge to form </a:t>
            </a:r>
            <a:r>
              <a:rPr lang="en-US" sz="4000" dirty="0" err="1"/>
              <a:t>McBurgendy’s</a:t>
            </a:r>
            <a:r>
              <a:rPr lang="en-US" sz="4000" dirty="0"/>
              <a:t> Co</a:t>
            </a:r>
            <a:r>
              <a:rPr lang="en-US" sz="4000" dirty="0" smtClean="0"/>
              <a:t>.</a:t>
            </a:r>
          </a:p>
          <a:p>
            <a:pPr marL="0" lvl="0" indent="0">
              <a:buNone/>
            </a:pPr>
            <a:endParaRPr lang="en-US" sz="4000" dirty="0" smtClean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515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or Horizontal Integration?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4505"/>
            <a:ext cx="8229600" cy="36316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McDonald’s buys a cattle ranch, a potato farm, a tomato farm, a trucking company, a deep-fryer manufacturer, and a company that makes wireless headset </a:t>
            </a:r>
          </a:p>
        </p:txBody>
      </p:sp>
    </p:spTree>
    <p:extLst>
      <p:ext uri="{BB962C8B-B14F-4D97-AF65-F5344CB8AC3E}">
        <p14:creationId xmlns:p14="http://schemas.microsoft.com/office/powerpoint/2010/main" val="336776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or Horizontal Integration?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9540"/>
            <a:ext cx="8229600" cy="426662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4000" u="sng" dirty="0" smtClean="0"/>
              <a:t>Real example:</a:t>
            </a:r>
          </a:p>
          <a:p>
            <a:pPr marL="0" lvl="0" indent="0">
              <a:buNone/>
            </a:pPr>
            <a:r>
              <a:rPr lang="en-US" sz="4000" dirty="0" smtClean="0"/>
              <a:t>At WHS, Jostens </a:t>
            </a:r>
            <a:r>
              <a:rPr lang="en-US" sz="4000" dirty="0"/>
              <a:t>is the only company that sells class rings, graduation caps and gowns (which you have to buy to march in graduation), and yearbooks.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34786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or Horizontal Integration?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u="sng" dirty="0" smtClean="0"/>
              <a:t>Real example: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Last year, the drugstore chain Walgreens tried to buy Rite Aid, but the acquisition was blocked by the Federal Trade Commission.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365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or Horizontal Integration?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0723"/>
            <a:ext cx="8229600" cy="4115440"/>
          </a:xfrm>
        </p:spPr>
        <p:txBody>
          <a:bodyPr/>
          <a:lstStyle/>
          <a:p>
            <a:pPr marL="0" lvl="0" indent="0">
              <a:buNone/>
            </a:pPr>
            <a:r>
              <a:rPr lang="en-US" u="sng" dirty="0" smtClean="0"/>
              <a:t>Another real example:</a:t>
            </a:r>
          </a:p>
          <a:p>
            <a:pPr marL="0" lv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Last week, the drugstore chain CVS announced plans to buy the health insurance company Aetna.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125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230</Words>
  <Application>Microsoft Macintosh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How did the “Robber Barons” of the Gilded Age gain so much wealth?</vt:lpstr>
      <vt:lpstr>They used a range of strategies:</vt:lpstr>
      <vt:lpstr>Vertical or Horizontal Integration?</vt:lpstr>
      <vt:lpstr>Vertical or Horizontal Integration?</vt:lpstr>
      <vt:lpstr>Vertical or Horizontal Integration?</vt:lpstr>
      <vt:lpstr>Vertical or Horizontal Integration?</vt:lpstr>
      <vt:lpstr>Vertical or Horizontal Integration?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did the “Robber Barons” of the Gilded Age gain so much wealth?</dc:title>
  <dc:creator>Dom Lambek</dc:creator>
  <cp:lastModifiedBy>Dom Lambek</cp:lastModifiedBy>
  <cp:revision>3</cp:revision>
  <dcterms:created xsi:type="dcterms:W3CDTF">2017-12-08T03:55:40Z</dcterms:created>
  <dcterms:modified xsi:type="dcterms:W3CDTF">2017-12-08T04:19:07Z</dcterms:modified>
</cp:coreProperties>
</file>